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" y="0"/>
            <a:ext cx="9061653" cy="6858000"/>
          </a:xfrm>
        </p:spPr>
      </p:pic>
    </p:spTree>
    <p:extLst>
      <p:ext uri="{BB962C8B-B14F-4D97-AF65-F5344CB8AC3E}">
        <p14:creationId xmlns:p14="http://schemas.microsoft.com/office/powerpoint/2010/main" val="55872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15"/>
    </mc:Choice>
    <mc:Fallback>
      <p:transition spd="slow" advTm="311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fatma\Downloads\12391061_10153541884209342_14559548927659802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3" y="0"/>
            <a:ext cx="9249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16"/>
    </mc:Choice>
    <mc:Fallback>
      <p:transition spd="slow" advTm="412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fatma\Downloads\12400540_10153541884334342_31365599278265942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"/>
            <a:ext cx="9144000" cy="6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6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56"/>
    </mc:Choice>
    <mc:Fallback>
      <p:transition spd="slow" advTm="509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fatma\Downloads\12376566_10153541884259342_83861052922364314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9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00"/>
    </mc:Choice>
    <mc:Fallback>
      <p:transition spd="slow" advTm="367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fatma\Downloads\12368985_10153541884279342_16761657637151619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33"/>
    </mc:Choice>
    <mc:Fallback>
      <p:transition spd="slow" advTm="368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fatma\Downloads\11030541_10153541884224342_78483982612958666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79"/>
    </mc:Choice>
    <mc:Fallback>
      <p:transition spd="slow" advTm="602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fatma\Downloads\12391069_10153541884314342_47260097523819194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9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26"/>
    </mc:Choice>
    <mc:Fallback>
      <p:transition spd="slow" advTm="2632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fatma\Downloads\12410554_10153541884284342_5477073688085866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0"/>
            <a:ext cx="9143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98"/>
    </mc:Choice>
    <mc:Fallback>
      <p:transition spd="slow" advTm="654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08"/>
    </mc:Choice>
    <mc:Fallback>
      <p:transition spd="slow" advTm="311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" y="0"/>
            <a:ext cx="9121321" cy="6857999"/>
          </a:xfrm>
        </p:spPr>
      </p:pic>
    </p:spTree>
    <p:extLst>
      <p:ext uri="{BB962C8B-B14F-4D97-AF65-F5344CB8AC3E}">
        <p14:creationId xmlns:p14="http://schemas.microsoft.com/office/powerpoint/2010/main" val="391516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39"/>
    </mc:Choice>
    <mc:Fallback>
      <p:transition spd="slow" advTm="308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0"/>
            <a:ext cx="9213602" cy="6858000"/>
          </a:xfrm>
        </p:spPr>
      </p:pic>
    </p:spTree>
    <p:extLst>
      <p:ext uri="{BB962C8B-B14F-4D97-AF65-F5344CB8AC3E}">
        <p14:creationId xmlns:p14="http://schemas.microsoft.com/office/powerpoint/2010/main" val="420785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91"/>
    </mc:Choice>
    <mc:Fallback>
      <p:transition spd="slow" advTm="307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0"/>
            <a:ext cx="9178326" cy="6858000"/>
          </a:xfrm>
        </p:spPr>
      </p:pic>
    </p:spTree>
    <p:extLst>
      <p:ext uri="{BB962C8B-B14F-4D97-AF65-F5344CB8AC3E}">
        <p14:creationId xmlns:p14="http://schemas.microsoft.com/office/powerpoint/2010/main" val="346174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17"/>
    </mc:Choice>
    <mc:Fallback>
      <p:transition spd="slow" advTm="369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fatma\Downloads\11204409_10153541883089342_79286819951167285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8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88"/>
    </mc:Choice>
    <mc:Fallback>
      <p:transition spd="slow" advTm="312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fatma\Downloads\1916961_10153541883249342_66042657228362265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88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5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09"/>
    </mc:Choice>
    <mc:Fallback>
      <p:transition spd="slow" advTm="255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fatma\Downloads\12376515_10153541883164342_16497927829820819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88"/>
    </mc:Choice>
    <mc:Fallback>
      <p:transition spd="slow" advTm="407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fatma\Downloads\12391317_10153541883169342_30046097833420580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6"/>
            <a:ext cx="9144000" cy="6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"/>
    </mc:Choice>
    <mc:Fallback>
      <p:transition spd="slow" advTm="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tuncer</dc:creator>
  <cp:lastModifiedBy>fatma tuncer</cp:lastModifiedBy>
  <cp:revision>3</cp:revision>
  <dcterms:created xsi:type="dcterms:W3CDTF">2015-12-23T21:08:11Z</dcterms:created>
  <dcterms:modified xsi:type="dcterms:W3CDTF">2015-12-23T21:36:52Z</dcterms:modified>
</cp:coreProperties>
</file>